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62" r:id="rId2"/>
    <p:sldId id="257" r:id="rId3"/>
    <p:sldId id="306" r:id="rId4"/>
    <p:sldId id="317" r:id="rId5"/>
    <p:sldId id="310" r:id="rId6"/>
    <p:sldId id="314" r:id="rId7"/>
    <p:sldId id="299" r:id="rId8"/>
    <p:sldId id="321" r:id="rId9"/>
    <p:sldId id="296" r:id="rId10"/>
    <p:sldId id="263" r:id="rId11"/>
    <p:sldId id="264" r:id="rId12"/>
    <p:sldId id="301" r:id="rId13"/>
    <p:sldId id="320" r:id="rId14"/>
    <p:sldId id="304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FFCC"/>
    <a:srgbClr val="FF00FF"/>
    <a:srgbClr val="66CCFF"/>
    <a:srgbClr val="003399"/>
    <a:srgbClr val="FFCCFF"/>
    <a:srgbClr val="CCFF99"/>
    <a:srgbClr val="99CCFF"/>
    <a:srgbClr val="99FF99"/>
    <a:srgbClr val="CCE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762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3BCC2C-E65A-4539-B8BC-9D3F1D45CC23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6C17CC-7695-4320-AAE0-36AB6A311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939BBF1-FD4A-44ED-A543-CDDE6C9ACA00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cover dir="u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user\Desktop\Bitmap in COVER 1,2,3,4.cdr.jpg"/>
          <p:cNvPicPr>
            <a:picLocks noChangeAspect="1" noChangeArrowheads="1"/>
          </p:cNvPicPr>
          <p:nvPr/>
        </p:nvPicPr>
        <p:blipFill>
          <a:blip r:embed="rId2" cstate="print"/>
          <a:srcRect b="23869"/>
          <a:stretch>
            <a:fillRect/>
          </a:stretch>
        </p:blipFill>
        <p:spPr bwMode="auto">
          <a:xfrm>
            <a:off x="1219200" y="0"/>
            <a:ext cx="6704989" cy="6858000"/>
          </a:xfrm>
          <a:prstGeom prst="ellipse">
            <a:avLst/>
          </a:prstGeom>
          <a:noFill/>
          <a:effectLst>
            <a:softEdge rad="635000"/>
          </a:effectLst>
        </p:spPr>
      </p:pic>
      <p:sp>
        <p:nvSpPr>
          <p:cNvPr id="6" name="Rectangle 5"/>
          <p:cNvSpPr/>
          <p:nvPr/>
        </p:nvSpPr>
        <p:spPr>
          <a:xfrm>
            <a:off x="0" y="4648200"/>
            <a:ext cx="9144000" cy="2209800"/>
          </a:xfrm>
          <a:prstGeom prst="rect">
            <a:avLst/>
          </a:prstGeom>
          <a:gradFill flip="none" rotWithShape="1">
            <a:gsLst>
              <a:gs pos="0">
                <a:srgbClr val="66CCFF"/>
              </a:gs>
              <a:gs pos="50000">
                <a:schemeClr val="bg1"/>
              </a:gs>
              <a:gs pos="92000">
                <a:srgbClr val="66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6248400"/>
            <a:ext cx="8534400" cy="457200"/>
          </a:xfrm>
        </p:spPr>
        <p:txBody>
          <a:bodyPr>
            <a:normAutofit/>
          </a:bodyPr>
          <a:lstStyle/>
          <a:p>
            <a:pPr algn="ctr"/>
            <a:r>
              <a:rPr lang="en-US" sz="1500" b="1" cap="none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CATECHETICAL TEXTBOOK SERIES OF THE SYRO - MALABAR CHURCH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 rot="16200000">
            <a:off x="-1752601" y="1981200"/>
            <a:ext cx="4572000" cy="6096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normalizeH="0" baseline="0" noProof="0" dirty="0">
                <a:solidFill>
                  <a:srgbClr val="FFFF00"/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ON THE PATH OF SALVATION - 3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4800600"/>
            <a:ext cx="8534400" cy="1828800"/>
          </a:xfrm>
          <a:prstGeom prst="rect">
            <a:avLst/>
          </a:prstGeom>
        </p:spPr>
        <p:txBody>
          <a:bodyPr vert="horz" anchor="t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>
                <a:ln w="28575"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Cooper Std Black" pitchFamily="18" charset="0"/>
                <a:ea typeface="+mj-ea"/>
                <a:cs typeface="Times New Roman" pitchFamily="18" charset="0"/>
              </a:rPr>
              <a:t>GOD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500" b="1" dirty="0">
                <a:ln w="28575">
                  <a:solidFill>
                    <a:schemeClr val="bg1"/>
                  </a:solidFill>
                </a:ln>
                <a:solidFill>
                  <a:srgbClr val="FF0000"/>
                </a:solidFill>
                <a:latin typeface="Cooper Std Black" pitchFamily="18" charset="0"/>
                <a:ea typeface="+mj-ea"/>
                <a:cs typeface="Times New Roman" pitchFamily="18" charset="0"/>
              </a:rPr>
              <a:t>THE LIFE - GIVER</a:t>
            </a:r>
            <a:endParaRPr kumimoji="0" lang="en-US" sz="4500" b="1" i="0" u="none" strike="noStrike" kern="1200" cap="none" spc="0" normalizeH="0" baseline="0" noProof="0" dirty="0">
              <a:ln w="28575">
                <a:solidFill>
                  <a:schemeClr val="bg1"/>
                </a:solidFill>
              </a:ln>
              <a:solidFill>
                <a:srgbClr val="FF0000"/>
              </a:solidFill>
              <a:effectLst/>
              <a:uLnTx/>
              <a:uFillTx/>
              <a:latin typeface="Cooper Std Black" pitchFamily="18" charset="0"/>
              <a:ea typeface="+mj-ea"/>
              <a:cs typeface="Arial" pitchFamily="34" charset="0"/>
            </a:endParaRPr>
          </a:p>
        </p:txBody>
      </p:sp>
      <p:sp>
        <p:nvSpPr>
          <p:cNvPr id="9" name="Chord 8"/>
          <p:cNvSpPr/>
          <p:nvPr/>
        </p:nvSpPr>
        <p:spPr>
          <a:xfrm rot="1474083">
            <a:off x="8018000" y="5345893"/>
            <a:ext cx="1765689" cy="1199332"/>
          </a:xfrm>
          <a:prstGeom prst="chord">
            <a:avLst>
              <a:gd name="adj1" fmla="val 2689439"/>
              <a:gd name="adj2" fmla="val 16159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0" y="5334000"/>
            <a:ext cx="6858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latin typeface="Cooper Std Black" pitchFamily="18" charset="0"/>
              </a:rPr>
              <a:t>3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loud Callout 7"/>
          <p:cNvSpPr/>
          <p:nvPr/>
        </p:nvSpPr>
        <p:spPr>
          <a:xfrm>
            <a:off x="1905000" y="1066800"/>
            <a:ext cx="4038600" cy="4038600"/>
          </a:xfrm>
          <a:prstGeom prst="cloudCallout">
            <a:avLst>
              <a:gd name="adj1" fmla="val 87502"/>
              <a:gd name="adj2" fmla="val 8686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6200" y="1905000"/>
            <a:ext cx="8991600" cy="28194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905000"/>
            <a:ext cx="7315200" cy="838200"/>
          </a:xfrm>
        </p:spPr>
        <p:txBody>
          <a:bodyPr>
            <a:normAutofit/>
          </a:bodyPr>
          <a:lstStyle/>
          <a:p>
            <a:pPr algn="ctr"/>
            <a:r>
              <a:rPr lang="en-US" sz="3500" cap="none" dirty="0">
                <a:solidFill>
                  <a:srgbClr val="FF00FF"/>
                </a:solidFill>
                <a:effectLst/>
                <a:latin typeface="Cooper Std Black" pitchFamily="18" charset="0"/>
                <a:cs typeface="Times New Roman" pitchFamily="18" charset="0"/>
              </a:rPr>
              <a:t>Let us pray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" y="2667000"/>
            <a:ext cx="6934200" cy="114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Jesus, bless me to grow like saints</a:t>
            </a:r>
          </a:p>
          <a:p>
            <a:pPr algn="ctr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 the fruits of the Holy Spirit,</a:t>
            </a:r>
          </a:p>
          <a:p>
            <a:pPr algn="ctr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 be your witness.</a:t>
            </a:r>
            <a:endParaRPr lang="en-US" sz="25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user\Desktop\Bitmap in Lesson1 curved.cdr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238711"/>
            <a:ext cx="1579562" cy="2104689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7"/>
          <p:cNvSpPr/>
          <p:nvPr/>
        </p:nvSpPr>
        <p:spPr>
          <a:xfrm>
            <a:off x="76200" y="838200"/>
            <a:ext cx="8991600" cy="57912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3810000" y="304800"/>
            <a:ext cx="1371600" cy="13716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743200" y="533400"/>
            <a:ext cx="3680749" cy="91440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43200" y="533400"/>
            <a:ext cx="3733800" cy="838200"/>
          </a:xfrm>
        </p:spPr>
        <p:txBody>
          <a:bodyPr>
            <a:normAutofit/>
          </a:bodyPr>
          <a:lstStyle/>
          <a:p>
            <a:pPr algn="ctr"/>
            <a:r>
              <a:rPr lang="en-US" sz="4000" cap="none" dirty="0">
                <a:solidFill>
                  <a:srgbClr val="FFFF00"/>
                </a:solidFill>
                <a:effectLst/>
                <a:latin typeface="Cooper Std Black" pitchFamily="18" charset="0"/>
                <a:cs typeface="Times New Roman" pitchFamily="18" charset="0"/>
              </a:rPr>
              <a:t>Who an I?</a:t>
            </a:r>
            <a:endParaRPr lang="en-US" sz="4000" cap="none" dirty="0">
              <a:solidFill>
                <a:srgbClr val="FFFF00"/>
              </a:solidFill>
              <a:effectLst/>
              <a:latin typeface="Cooper Std Black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676400" y="2209800"/>
            <a:ext cx="5715000" cy="2743200"/>
          </a:xfrm>
          <a:noFill/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 am a man, not an angel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 am in heaven, not on earth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 model to all of us.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Can you write who an I ?</a:t>
            </a:r>
            <a:endParaRPr lang="en-US" sz="2500" dirty="0">
              <a:solidFill>
                <a:srgbClr val="FF00F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buNone/>
            </a:pPr>
            <a:endParaRPr lang="en-US" sz="2500" dirty="0">
              <a:solidFill>
                <a:srgbClr val="FF00F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buNone/>
            </a:pPr>
            <a:endParaRPr lang="en-US" sz="2500" dirty="0">
              <a:solidFill>
                <a:srgbClr val="FF00F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buNone/>
            </a:pPr>
            <a:endParaRPr lang="en-US" sz="2500" dirty="0">
              <a:solidFill>
                <a:srgbClr val="FF00F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buNone/>
            </a:pPr>
            <a:endParaRPr lang="en-US" sz="2500" dirty="0">
              <a:solidFill>
                <a:srgbClr val="FF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209800" y="5410200"/>
            <a:ext cx="47244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……………………………………………...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6-Point Star 7"/>
          <p:cNvSpPr/>
          <p:nvPr/>
        </p:nvSpPr>
        <p:spPr>
          <a:xfrm>
            <a:off x="4343400" y="457200"/>
            <a:ext cx="4038600" cy="4038600"/>
          </a:xfrm>
          <a:prstGeom prst="star16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09600" y="838200"/>
            <a:ext cx="7924800" cy="55626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00400" y="1828800"/>
            <a:ext cx="48768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latin typeface="Arial" pitchFamily="34" charset="0"/>
                <a:cs typeface="Arial" pitchFamily="34" charset="0"/>
              </a:rPr>
              <a:t>That the fruits of the Spirit</a:t>
            </a:r>
          </a:p>
          <a:p>
            <a:r>
              <a:rPr lang="en-US" sz="2300" dirty="0">
                <a:latin typeface="Arial" pitchFamily="34" charset="0"/>
                <a:cs typeface="Arial" pitchFamily="34" charset="0"/>
              </a:rPr>
              <a:t>May fill us every day</a:t>
            </a:r>
          </a:p>
          <a:p>
            <a:r>
              <a:rPr lang="en-US" sz="2300" dirty="0">
                <a:latin typeface="Arial" pitchFamily="34" charset="0"/>
                <a:cs typeface="Arial" pitchFamily="34" charset="0"/>
              </a:rPr>
              <a:t>Enabling us to live holy lives,</a:t>
            </a:r>
          </a:p>
          <a:p>
            <a:r>
              <a:rPr lang="en-US" sz="2300" dirty="0">
                <a:latin typeface="Arial" pitchFamily="34" charset="0"/>
                <a:cs typeface="Arial" pitchFamily="34" charset="0"/>
              </a:rPr>
              <a:t>Let us pray.</a:t>
            </a:r>
          </a:p>
          <a:p>
            <a:endParaRPr lang="en-US" sz="2300" dirty="0">
              <a:latin typeface="Arial" pitchFamily="34" charset="0"/>
              <a:cs typeface="Arial" pitchFamily="34" charset="0"/>
            </a:endParaRPr>
          </a:p>
          <a:p>
            <a:r>
              <a:rPr lang="en-US" sz="2300" dirty="0">
                <a:latin typeface="Arial" pitchFamily="34" charset="0"/>
                <a:cs typeface="Arial" pitchFamily="34" charset="0"/>
              </a:rPr>
              <a:t>Rise up to spread the light of faith</a:t>
            </a:r>
          </a:p>
          <a:p>
            <a:r>
              <a:rPr lang="en-US" sz="2300" dirty="0">
                <a:latin typeface="Arial" pitchFamily="34" charset="0"/>
                <a:cs typeface="Arial" pitchFamily="34" charset="0"/>
              </a:rPr>
              <a:t>St. Thomas gave.</a:t>
            </a:r>
          </a:p>
          <a:p>
            <a:r>
              <a:rPr lang="en-US" sz="2300" dirty="0">
                <a:latin typeface="Arial" pitchFamily="34" charset="0"/>
                <a:cs typeface="Arial" pitchFamily="34" charset="0"/>
              </a:rPr>
              <a:t>	That the fruits…</a:t>
            </a:r>
          </a:p>
          <a:p>
            <a:endParaRPr lang="en-US" sz="2300" dirty="0">
              <a:latin typeface="Arial" pitchFamily="34" charset="0"/>
              <a:cs typeface="Arial" pitchFamily="34" charset="0"/>
            </a:endParaRPr>
          </a:p>
          <a:p>
            <a:r>
              <a:rPr lang="en-US" sz="2300" dirty="0">
                <a:latin typeface="Arial" pitchFamily="34" charset="0"/>
                <a:cs typeface="Arial" pitchFamily="34" charset="0"/>
              </a:rPr>
              <a:t>Go forth With Mary and </a:t>
            </a:r>
          </a:p>
          <a:p>
            <a:r>
              <a:rPr lang="en-US" sz="2300" dirty="0">
                <a:latin typeface="Arial" pitchFamily="34" charset="0"/>
                <a:cs typeface="Arial" pitchFamily="34" charset="0"/>
              </a:rPr>
              <a:t>The angels and the saints.</a:t>
            </a:r>
          </a:p>
          <a:p>
            <a:r>
              <a:rPr lang="en-US" sz="2300" dirty="0">
                <a:latin typeface="Arial" pitchFamily="34" charset="0"/>
                <a:cs typeface="Arial" pitchFamily="34" charset="0"/>
              </a:rPr>
              <a:t>	That the fruits…</a:t>
            </a:r>
            <a:endParaRPr lang="en-US" sz="2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0" y="1121658"/>
            <a:ext cx="4572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solidFill>
                  <a:srgbClr val="006600"/>
                </a:solidFill>
                <a:latin typeface="Cooper Std Black" pitchFamily="18" charset="0"/>
                <a:cs typeface="Times New Roman" pitchFamily="18" charset="0"/>
              </a:rPr>
              <a:t>LET US SING</a:t>
            </a:r>
          </a:p>
        </p:txBody>
      </p:sp>
      <p:pic>
        <p:nvPicPr>
          <p:cNvPr id="6147" name="Picture 3" descr="C:\Users\user\Desktop\Bitmap in Lesson7.cd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514600"/>
            <a:ext cx="1752600" cy="2617593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76200" y="1828800"/>
            <a:ext cx="8991600" cy="4800600"/>
          </a:xfrm>
          <a:prstGeom prst="roundRect">
            <a:avLst>
              <a:gd name="adj" fmla="val 7505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228600"/>
            <a:ext cx="8991600" cy="1371600"/>
          </a:xfrm>
          <a:prstGeom prst="roundRect">
            <a:avLst>
              <a:gd name="adj" fmla="val 12476"/>
            </a:avLst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>
            <a:noAutofit/>
          </a:bodyPr>
          <a:lstStyle/>
          <a:p>
            <a:pPr algn="ctr"/>
            <a:r>
              <a:rPr lang="en-US" sz="3200" cap="none" dirty="0">
                <a:solidFill>
                  <a:schemeClr val="bg1"/>
                </a:solidFill>
                <a:effectLst/>
                <a:latin typeface="Cooper Std Black" pitchFamily="18" charset="0"/>
                <a:cs typeface="Times New Roman" pitchFamily="18" charset="0"/>
              </a:rPr>
              <a:t>Let us write</a:t>
            </a:r>
            <a:endParaRPr lang="en-US" sz="2500" cap="none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228600" y="3810000"/>
            <a:ext cx="8458200" cy="838200"/>
          </a:xfrm>
          <a:prstGeom prst="rect">
            <a:avLst/>
          </a:prstGeom>
          <a:ln>
            <a:noFill/>
          </a:ln>
        </p:spPr>
        <p:txBody>
          <a:bodyPr vert="horz" anchor="ctr">
            <a:noAutofit/>
          </a:bodyPr>
          <a:lstStyle/>
          <a:p>
            <a:pPr algn="just"/>
            <a:r>
              <a:rPr lang="en-US" sz="2000" dirty="0">
                <a:latin typeface="Arial" pitchFamily="34" charset="0"/>
                <a:cs typeface="Arial" pitchFamily="34" charset="0"/>
              </a:rPr>
              <a:t>My patron saint ………………………………………………………………….</a:t>
            </a:r>
          </a:p>
          <a:p>
            <a:pPr algn="just"/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000" dirty="0">
                <a:latin typeface="Arial" pitchFamily="34" charset="0"/>
                <a:cs typeface="Arial" pitchFamily="34" charset="0"/>
              </a:rPr>
              <a:t>The feast day my patron saint …………………………………………………</a:t>
            </a:r>
          </a:p>
          <a:p>
            <a:pPr algn="just"/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0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Write the names of four Blessed from India.</a:t>
            </a:r>
          </a:p>
          <a:p>
            <a:pPr algn="just"/>
            <a:endParaRPr lang="en-US" sz="2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0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……………………………………………………………………………………..</a:t>
            </a:r>
          </a:p>
          <a:p>
            <a:pPr algn="just"/>
            <a:endParaRPr lang="en-US" sz="2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0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……………………………………………………………………………………..</a:t>
            </a:r>
          </a:p>
          <a:p>
            <a:pPr algn="just"/>
            <a:endParaRPr lang="en-US" sz="2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0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……………………………………………………………………………………..</a:t>
            </a:r>
          </a:p>
          <a:p>
            <a:pPr algn="just"/>
            <a:endParaRPr lang="en-US" sz="2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0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……………………………………………………………………………………..</a:t>
            </a:r>
            <a:endParaRPr lang="en-US" sz="2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228600" y="2133600"/>
            <a:ext cx="8763000" cy="2514600"/>
          </a:xfrm>
          <a:prstGeom prst="roundRect">
            <a:avLst>
              <a:gd name="adj" fmla="val 7103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/>
            <a:endParaRPr lang="en-US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2209800"/>
            <a:ext cx="9144000" cy="838200"/>
          </a:xfrm>
        </p:spPr>
        <p:txBody>
          <a:bodyPr>
            <a:normAutofit/>
          </a:bodyPr>
          <a:lstStyle/>
          <a:p>
            <a:pPr algn="ctr"/>
            <a:r>
              <a:rPr lang="en-US" sz="3500" cap="none" dirty="0">
                <a:solidFill>
                  <a:srgbClr val="002060"/>
                </a:solidFill>
                <a:effectLst/>
                <a:latin typeface="Cooper Std Black" pitchFamily="18" charset="0"/>
                <a:cs typeface="Times New Roman" pitchFamily="18" charset="0"/>
              </a:rPr>
              <a:t>My decision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3124200"/>
            <a:ext cx="8153400" cy="914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en-US" sz="2500" dirty="0">
                <a:latin typeface="Arial" pitchFamily="34" charset="0"/>
                <a:cs typeface="Arial" pitchFamily="34" charset="0"/>
              </a:rPr>
              <a:t>I will lead a holy life bearing the fruits of the Holy Spirit.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Desktop\vadafone\G_Multi0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00200"/>
            <a:ext cx="5410200" cy="3657600"/>
          </a:xfrm>
          <a:prstGeom prst="rect">
            <a:avLst/>
          </a:prstGeom>
          <a:noFill/>
        </p:spPr>
      </p:pic>
      <p:pic>
        <p:nvPicPr>
          <p:cNvPr id="9" name="Picture 2" descr="C:\Users\user\Desktop\SMCC PHOTO\Candle-06-jun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357544"/>
            <a:ext cx="1524000" cy="207145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914400" y="4343400"/>
            <a:ext cx="7315200" cy="12464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7500" b="1" cap="none" spc="0" dirty="0">
                <a:ln w="11430"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oper Std Black" pitchFamily="18" charset="0"/>
                <a:cs typeface="Arial" pitchFamily="34" charset="0"/>
              </a:rPr>
              <a:t>Thank </a:t>
            </a:r>
            <a:r>
              <a:rPr lang="en-US" sz="7500" b="1" dirty="0">
                <a:ln w="11430"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oper Std Black" pitchFamily="18" charset="0"/>
                <a:cs typeface="Arial" pitchFamily="34" charset="0"/>
              </a:rPr>
              <a:t>you</a:t>
            </a:r>
            <a:endParaRPr lang="en-US" sz="7500" b="1" cap="none" spc="0" dirty="0">
              <a:ln w="11430">
                <a:solidFill>
                  <a:srgbClr val="FF0000"/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oper Std Black" pitchFamily="18" charset="0"/>
              <a:cs typeface="Arial" pitchFamily="34" charset="0"/>
            </a:endParaRPr>
          </a:p>
        </p:txBody>
      </p:sp>
      <p:pic>
        <p:nvPicPr>
          <p:cNvPr id="14" name="Picture 8" descr="mobile 03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266774">
            <a:off x="3962138" y="3504262"/>
            <a:ext cx="1257057" cy="92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ounded Rectangle 7"/>
          <p:cNvSpPr/>
          <p:nvPr/>
        </p:nvSpPr>
        <p:spPr>
          <a:xfrm>
            <a:off x="685800" y="304800"/>
            <a:ext cx="5562600" cy="990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C:\Users\user\Desktop\Bitmap in Forum8.cd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481836"/>
            <a:ext cx="2895600" cy="73736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600200"/>
          </a:xfrm>
          <a:effectLst/>
        </p:spPr>
        <p:txBody>
          <a:bodyPr>
            <a:normAutofit fontScale="90000"/>
          </a:bodyPr>
          <a:lstStyle/>
          <a:p>
            <a:pPr algn="ctr"/>
            <a:r>
              <a:rPr lang="en-US" sz="2800" cap="none" dirty="0">
                <a:solidFill>
                  <a:srgbClr val="002060"/>
                </a:solidFill>
                <a:effectLst/>
                <a:latin typeface="Cooper Std Black" pitchFamily="18" charset="0"/>
                <a:cs typeface="Arial" pitchFamily="34" charset="0"/>
              </a:rPr>
              <a:t>Lesson 15</a:t>
            </a:r>
            <a:br>
              <a:rPr lang="en-US" sz="2800" cap="none" dirty="0">
                <a:solidFill>
                  <a:srgbClr val="002060"/>
                </a:solidFill>
                <a:effectLst/>
                <a:latin typeface="Cooper Std Black" pitchFamily="18" charset="0"/>
                <a:cs typeface="Arial" pitchFamily="34" charset="0"/>
              </a:rPr>
            </a:br>
            <a:r>
              <a:rPr lang="en-US" sz="3300" cap="none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effectLst/>
                <a:latin typeface="Cooper Std Black" pitchFamily="18" charset="0"/>
                <a:cs typeface="Times New Roman" pitchFamily="18" charset="0"/>
              </a:rPr>
              <a:t/>
            </a:r>
            <a:br>
              <a:rPr lang="en-US" sz="3300" cap="none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effectLst/>
                <a:latin typeface="Cooper Std Black" pitchFamily="18" charset="0"/>
                <a:cs typeface="Times New Roman" pitchFamily="18" charset="0"/>
              </a:rPr>
            </a:br>
            <a:r>
              <a:rPr lang="en-US" sz="3900" cap="none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latin typeface="Cooper Std Black" pitchFamily="18" charset="0"/>
                <a:cs typeface="Times New Roman" pitchFamily="18" charset="0"/>
              </a:rPr>
              <a:t>People Who Witnessed</a:t>
            </a:r>
            <a:br>
              <a:rPr lang="en-US" sz="3900" cap="none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latin typeface="Cooper Std Black" pitchFamily="18" charset="0"/>
                <a:cs typeface="Times New Roman" pitchFamily="18" charset="0"/>
              </a:rPr>
            </a:br>
            <a:r>
              <a:rPr lang="en-US" sz="3900" cap="none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latin typeface="Cooper Std Black" pitchFamily="18" charset="0"/>
                <a:cs typeface="Times New Roman" pitchFamily="18" charset="0"/>
              </a:rPr>
              <a:t>By The Power of The Spirit</a:t>
            </a:r>
          </a:p>
        </p:txBody>
      </p:sp>
      <p:pic>
        <p:nvPicPr>
          <p:cNvPr id="1026" name="Picture 2" descr="E:\malayattor.jpg"/>
          <p:cNvPicPr>
            <a:picLocks noChangeAspect="1" noChangeArrowheads="1"/>
          </p:cNvPicPr>
          <p:nvPr/>
        </p:nvPicPr>
        <p:blipFill>
          <a:blip r:embed="rId4" cstate="print"/>
          <a:srcRect b="52719"/>
          <a:stretch>
            <a:fillRect/>
          </a:stretch>
        </p:blipFill>
        <p:spPr bwMode="auto">
          <a:xfrm>
            <a:off x="1511109" y="2438400"/>
            <a:ext cx="6108891" cy="4343400"/>
          </a:xfrm>
          <a:prstGeom prst="star32">
            <a:avLst>
              <a:gd name="adj" fmla="val 48026"/>
            </a:avLst>
          </a:prstGeom>
          <a:noFill/>
          <a:ln w="19050">
            <a:solidFill>
              <a:srgbClr val="006600"/>
            </a:solidFill>
          </a:ln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228600" y="4800600"/>
            <a:ext cx="8686800" cy="1752600"/>
          </a:xfrm>
          <a:prstGeom prst="roundRect">
            <a:avLst>
              <a:gd name="adj" fmla="val 13110"/>
            </a:avLst>
          </a:prstGeom>
          <a:solidFill>
            <a:srgbClr val="FF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28600" y="228600"/>
            <a:ext cx="8686800" cy="4038600"/>
          </a:xfrm>
          <a:prstGeom prst="roundRect">
            <a:avLst>
              <a:gd name="adj" fmla="val 13110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81000" y="457200"/>
            <a:ext cx="8382000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latin typeface="Arial" pitchFamily="34" charset="0"/>
                <a:cs typeface="Arial" pitchFamily="34" charset="0"/>
              </a:rPr>
              <a:t>Those who were by the Holy Spirit witnessed to Jesus through their lives.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St.Thomas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, The apostle, came to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Indid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 to preach Jesus. He reached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Kondungalloor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 in </a:t>
            </a:r>
            <a:r>
              <a:rPr lang="en-US" sz="2500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52 AD 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and preached the Gospel in many places in Kerala. Many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believd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 in Jesus and became</a:t>
            </a:r>
          </a:p>
          <a:p>
            <a:pPr algn="ctr"/>
            <a:r>
              <a:rPr lang="en-US" sz="2500" dirty="0">
                <a:latin typeface="Arial" pitchFamily="34" charset="0"/>
                <a:cs typeface="Arial" pitchFamily="34" charset="0"/>
              </a:rPr>
              <a:t>Christians. He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estalished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 churches in 7 place: </a:t>
            </a:r>
            <a:r>
              <a:rPr lang="en-US" sz="2500" b="1" dirty="0" err="1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Kodungallor</a:t>
            </a:r>
            <a:r>
              <a:rPr lang="en-US" sz="25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500" b="1" dirty="0" err="1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Palayur</a:t>
            </a:r>
            <a:r>
              <a:rPr lang="en-US" sz="25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500" b="1" dirty="0" err="1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Kottakkavu</a:t>
            </a:r>
            <a:r>
              <a:rPr lang="en-US" sz="25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500" b="1" dirty="0" err="1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Kokkamangalam</a:t>
            </a:r>
            <a:r>
              <a:rPr lang="en-US" sz="25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500" b="1" dirty="0" err="1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Niranam</a:t>
            </a:r>
            <a:r>
              <a:rPr lang="en-US" sz="25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500" b="1" dirty="0" err="1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Kollam</a:t>
            </a:r>
            <a:r>
              <a:rPr lang="en-US" sz="25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500" b="1" dirty="0" err="1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Chayal</a:t>
            </a:r>
            <a:r>
              <a:rPr lang="en-US" sz="25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2500" b="1" dirty="0" err="1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Nilackal</a:t>
            </a:r>
            <a:r>
              <a:rPr lang="en-US" sz="25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).</a:t>
            </a:r>
          </a:p>
          <a:p>
            <a:pPr algn="ctr"/>
            <a:r>
              <a:rPr lang="en-US" sz="2500" dirty="0">
                <a:latin typeface="Arial" pitchFamily="34" charset="0"/>
                <a:cs typeface="Arial" pitchFamily="34" charset="0"/>
              </a:rPr>
              <a:t>St. Thomas the apostle, did as a martyr in </a:t>
            </a:r>
            <a:r>
              <a:rPr lang="en-US" sz="2500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72 AD.</a:t>
            </a:r>
          </a:p>
          <a:p>
            <a:pPr algn="ctr"/>
            <a:endParaRPr lang="en-US" sz="25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sz="25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sz="25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5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On </a:t>
            </a:r>
            <a:r>
              <a:rPr lang="en-US" sz="25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2500" baseline="30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rd</a:t>
            </a:r>
            <a:r>
              <a:rPr lang="en-US" sz="25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July we celebrate the commemoration of the, </a:t>
            </a:r>
            <a:r>
              <a:rPr lang="en-US" sz="25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Martydom</a:t>
            </a:r>
            <a:r>
              <a:rPr lang="en-US" sz="25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of St. Thomas the Apostle. This feast is known </a:t>
            </a:r>
            <a:r>
              <a:rPr lang="en-US" sz="25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as’Dukhrana</a:t>
            </a:r>
            <a:r>
              <a:rPr lang="en-US" sz="25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which means commemoration.</a:t>
            </a:r>
          </a:p>
        </p:txBody>
      </p:sp>
      <p:pic>
        <p:nvPicPr>
          <p:cNvPr id="8" name="Picture 2" descr="E:\malayattor.jpg"/>
          <p:cNvPicPr>
            <a:picLocks noChangeAspect="1" noChangeArrowheads="1"/>
          </p:cNvPicPr>
          <p:nvPr/>
        </p:nvPicPr>
        <p:blipFill>
          <a:blip r:embed="rId3" cstate="print"/>
          <a:srcRect b="52719"/>
          <a:stretch>
            <a:fillRect/>
          </a:stretch>
        </p:blipFill>
        <p:spPr bwMode="auto">
          <a:xfrm>
            <a:off x="3810000" y="4038600"/>
            <a:ext cx="1393256" cy="990600"/>
          </a:xfrm>
          <a:prstGeom prst="star32">
            <a:avLst>
              <a:gd name="adj" fmla="val 46802"/>
            </a:avLst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228600" y="228600"/>
            <a:ext cx="8686800" cy="3810000"/>
          </a:xfrm>
          <a:prstGeom prst="roundRect">
            <a:avLst>
              <a:gd name="adj" fmla="val 7034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381000"/>
            <a:ext cx="868680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Persons who have given up their lives for the faith are called martyrs. 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The first martyr is </a:t>
            </a:r>
            <a:r>
              <a:rPr lang="en-US" sz="2500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St. Stephen. 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He was one of the deacons elected to help the apostles. He preached the Gospel and performed miracles and he was stoned to death by the Jews</a:t>
            </a:r>
            <a:r>
              <a:rPr lang="en-US" sz="2500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2500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Stephen gave up his life praying for them. 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There are many martyrs like him in the Church. All the apostles except John became martyrs. There are many other martyrs in the Church like St. Sebastian, St. George,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St.Agnes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 and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St.Ignatius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 of Antioch etc.</a:t>
            </a:r>
            <a:endParaRPr lang="en-US" sz="25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user\Desktop\StStephen.jpg"/>
          <p:cNvPicPr>
            <a:picLocks noChangeAspect="1" noChangeArrowheads="1"/>
          </p:cNvPicPr>
          <p:nvPr/>
        </p:nvPicPr>
        <p:blipFill>
          <a:blip r:embed="rId3" cstate="print"/>
          <a:srcRect b="3567"/>
          <a:stretch>
            <a:fillRect/>
          </a:stretch>
        </p:blipFill>
        <p:spPr bwMode="auto">
          <a:xfrm>
            <a:off x="0" y="4343400"/>
            <a:ext cx="1905000" cy="2514600"/>
          </a:xfrm>
          <a:prstGeom prst="rect">
            <a:avLst/>
          </a:prstGeom>
          <a:noFill/>
        </p:spPr>
      </p:pic>
      <p:pic>
        <p:nvPicPr>
          <p:cNvPr id="2051" name="Picture 3" descr="C:\Users\user\Desktop\www-St-Takla-org--Saint-Sebastian-01.jpg"/>
          <p:cNvPicPr>
            <a:picLocks noChangeAspect="1" noChangeArrowheads="1"/>
          </p:cNvPicPr>
          <p:nvPr/>
        </p:nvPicPr>
        <p:blipFill>
          <a:blip r:embed="rId4" cstate="print"/>
          <a:srcRect t="6591" b="1470"/>
          <a:stretch>
            <a:fillRect/>
          </a:stretch>
        </p:blipFill>
        <p:spPr bwMode="auto">
          <a:xfrm>
            <a:off x="1905000" y="4343400"/>
            <a:ext cx="1905000" cy="2514600"/>
          </a:xfrm>
          <a:prstGeom prst="rect">
            <a:avLst/>
          </a:prstGeom>
          <a:noFill/>
        </p:spPr>
      </p:pic>
      <p:pic>
        <p:nvPicPr>
          <p:cNvPr id="2052" name="Picture 4" descr="C:\Users\user\Desktop\c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09999" y="4343400"/>
            <a:ext cx="2103703" cy="2514600"/>
          </a:xfrm>
          <a:prstGeom prst="rect">
            <a:avLst/>
          </a:prstGeom>
          <a:noFill/>
        </p:spPr>
      </p:pic>
      <p:pic>
        <p:nvPicPr>
          <p:cNvPr id="2053" name="Picture 5" descr="C:\Users\user\Desktop\StAgnes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4343400"/>
            <a:ext cx="1487028" cy="2514600"/>
          </a:xfrm>
          <a:prstGeom prst="rect">
            <a:avLst/>
          </a:prstGeom>
          <a:noFill/>
        </p:spPr>
      </p:pic>
      <p:pic>
        <p:nvPicPr>
          <p:cNvPr id="2054" name="Picture 6" descr="C:\Users\user\Desktop\st-ignatius-of-loyola-jesuit-headquarters-rome.jpg"/>
          <p:cNvPicPr>
            <a:picLocks noChangeAspect="1" noChangeArrowheads="1"/>
          </p:cNvPicPr>
          <p:nvPr/>
        </p:nvPicPr>
        <p:blipFill>
          <a:blip r:embed="rId7" cstate="print"/>
          <a:srcRect l="19104" r="8264"/>
          <a:stretch>
            <a:fillRect/>
          </a:stretch>
        </p:blipFill>
        <p:spPr bwMode="auto">
          <a:xfrm>
            <a:off x="7315200" y="4343400"/>
            <a:ext cx="1828800" cy="25146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457200" y="533400"/>
            <a:ext cx="8458200" cy="5791200"/>
          </a:xfrm>
          <a:prstGeom prst="roundRect">
            <a:avLst>
              <a:gd name="adj" fmla="val 7540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3400" y="685800"/>
            <a:ext cx="8077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latin typeface="Arial" pitchFamily="34" charset="0"/>
                <a:cs typeface="Arial" pitchFamily="34" charset="0"/>
              </a:rPr>
              <a:t>Besides martyrs, there are many other saints in the Church like St. Augustine,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St.Antony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St.Francis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 of Assisi,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St.Francis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 Xavier,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St.Little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 Flower,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St.Don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Bosco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St.Dominic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Saavio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 and St. Maria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Goreti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.</a:t>
            </a:r>
            <a:endParaRPr lang="en-US" sz="25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914400" y="2514600"/>
            <a:ext cx="7391400" cy="1828800"/>
            <a:chOff x="838200" y="2514600"/>
            <a:chExt cx="7391400" cy="1828800"/>
          </a:xfrm>
        </p:grpSpPr>
        <p:pic>
          <p:nvPicPr>
            <p:cNvPr id="3074" name="Picture 2" descr="C:\Users\user\Desktop\Saint_Augustine_Portrait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8200" y="2514600"/>
              <a:ext cx="1343867" cy="1828800"/>
            </a:xfrm>
            <a:prstGeom prst="rect">
              <a:avLst/>
            </a:prstGeom>
            <a:noFill/>
          </p:spPr>
        </p:pic>
        <p:pic>
          <p:nvPicPr>
            <p:cNvPr id="3075" name="Picture 3" descr="C:\Users\user\Desktop\st-antony-of-padua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86000" y="2514600"/>
              <a:ext cx="1419508" cy="1828800"/>
            </a:xfrm>
            <a:prstGeom prst="rect">
              <a:avLst/>
            </a:prstGeom>
            <a:noFill/>
          </p:spPr>
        </p:pic>
        <p:pic>
          <p:nvPicPr>
            <p:cNvPr id="3076" name="Picture 4" descr="C:\Users\user\Desktop\stfrancis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10000" y="2514600"/>
              <a:ext cx="1295400" cy="1818106"/>
            </a:xfrm>
            <a:prstGeom prst="rect">
              <a:avLst/>
            </a:prstGeom>
            <a:noFill/>
          </p:spPr>
        </p:pic>
        <p:pic>
          <p:nvPicPr>
            <p:cNvPr id="3077" name="Picture 5" descr="C:\Users\user\Desktop\st-francis-xavier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257800" y="2514600"/>
              <a:ext cx="1371600" cy="1828800"/>
            </a:xfrm>
            <a:prstGeom prst="rect">
              <a:avLst/>
            </a:prstGeom>
            <a:noFill/>
          </p:spPr>
        </p:pic>
        <p:pic>
          <p:nvPicPr>
            <p:cNvPr id="3078" name="Picture 6" descr="C:\Users\user\Desktop\litany17b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771992" y="2514600"/>
              <a:ext cx="1457608" cy="1828800"/>
            </a:xfrm>
            <a:prstGeom prst="rect">
              <a:avLst/>
            </a:prstGeom>
            <a:noFill/>
          </p:spPr>
        </p:pic>
      </p:grpSp>
      <p:grpSp>
        <p:nvGrpSpPr>
          <p:cNvPr id="14" name="Group 13"/>
          <p:cNvGrpSpPr/>
          <p:nvPr/>
        </p:nvGrpSpPr>
        <p:grpSpPr>
          <a:xfrm>
            <a:off x="2438400" y="4419200"/>
            <a:ext cx="4267200" cy="1829200"/>
            <a:chOff x="914400" y="4343400"/>
            <a:chExt cx="4267200" cy="1829200"/>
          </a:xfrm>
        </p:grpSpPr>
        <p:pic>
          <p:nvPicPr>
            <p:cNvPr id="3079" name="Picture 7" descr="C:\Users\user\Desktop\Don_BoscoII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914400" y="4343400"/>
              <a:ext cx="1394460" cy="1828800"/>
            </a:xfrm>
            <a:prstGeom prst="rect">
              <a:avLst/>
            </a:prstGeom>
            <a:noFill/>
          </p:spPr>
        </p:pic>
        <p:pic>
          <p:nvPicPr>
            <p:cNvPr id="3080" name="Picture 8" descr="C:\Users\user\Desktop\Z_domingo_savio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438400" y="4343400"/>
              <a:ext cx="1219200" cy="1829200"/>
            </a:xfrm>
            <a:prstGeom prst="rect">
              <a:avLst/>
            </a:prstGeom>
            <a:noFill/>
          </p:spPr>
        </p:pic>
        <p:pic>
          <p:nvPicPr>
            <p:cNvPr id="3081" name="Picture 9" descr="C:\Users\user\Desktop\MariaGoretti.jp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789218" y="4343400"/>
              <a:ext cx="1392382" cy="18288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228600" y="228600"/>
            <a:ext cx="8686800" cy="1905000"/>
          </a:xfrm>
          <a:prstGeom prst="roundRect">
            <a:avLst>
              <a:gd name="adj" fmla="val 13110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81000" y="381000"/>
            <a:ext cx="8382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latin typeface="Arial" pitchFamily="34" charset="0"/>
                <a:cs typeface="Arial" pitchFamily="34" charset="0"/>
              </a:rPr>
              <a:t>The blessed like Elias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Kuriakose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Chavara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Alphonsamma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Mariam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Thresis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, Mother Theresa of Calcutta are also people who bore witness to Jesus in various ways by the power of the Holy Spirit.</a:t>
            </a:r>
            <a:endParaRPr lang="en-US" sz="25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362200" y="2362200"/>
            <a:ext cx="2133600" cy="4495800"/>
            <a:chOff x="152400" y="2362200"/>
            <a:chExt cx="2133600" cy="4495800"/>
          </a:xfrm>
        </p:grpSpPr>
        <p:sp>
          <p:nvSpPr>
            <p:cNvPr id="9" name="Rectangle 8"/>
            <p:cNvSpPr/>
            <p:nvPr/>
          </p:nvSpPr>
          <p:spPr>
            <a:xfrm>
              <a:off x="152400" y="2362200"/>
              <a:ext cx="2133600" cy="2133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098" name="Picture 2" descr="C:\Users\user\Desktop\chavarayachan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2400" y="2362200"/>
              <a:ext cx="2133600" cy="2133600"/>
            </a:xfrm>
            <a:prstGeom prst="rect">
              <a:avLst/>
            </a:prstGeom>
            <a:noFill/>
          </p:spPr>
        </p:pic>
        <p:pic>
          <p:nvPicPr>
            <p:cNvPr id="4100" name="Picture 4" descr="C:\Users\user\Desktop\img-Blessed-Mariam-Thresia-Chiramel-Mankidiyan.jpg"/>
            <p:cNvPicPr>
              <a:picLocks noChangeAspect="1" noChangeArrowheads="1"/>
            </p:cNvPicPr>
            <p:nvPr/>
          </p:nvPicPr>
          <p:blipFill>
            <a:blip r:embed="rId4" cstate="print"/>
            <a:srcRect b="9276"/>
            <a:stretch>
              <a:fillRect/>
            </a:stretch>
          </p:blipFill>
          <p:spPr bwMode="auto">
            <a:xfrm>
              <a:off x="152400" y="4495799"/>
              <a:ext cx="2133600" cy="2362201"/>
            </a:xfrm>
            <a:prstGeom prst="rect">
              <a:avLst/>
            </a:prstGeom>
            <a:noFill/>
          </p:spPr>
        </p:pic>
      </p:grpSp>
      <p:grpSp>
        <p:nvGrpSpPr>
          <p:cNvPr id="11" name="Group 10"/>
          <p:cNvGrpSpPr/>
          <p:nvPr/>
        </p:nvGrpSpPr>
        <p:grpSpPr>
          <a:xfrm>
            <a:off x="4572000" y="2362200"/>
            <a:ext cx="2602832" cy="4495800"/>
            <a:chOff x="4724400" y="2514600"/>
            <a:chExt cx="2514600" cy="4343400"/>
          </a:xfrm>
        </p:grpSpPr>
        <p:pic>
          <p:nvPicPr>
            <p:cNvPr id="4099" name="Picture 3" descr="C:\Users\user\Desktop\alphonsa.jpg"/>
            <p:cNvPicPr>
              <a:picLocks noChangeAspect="1" noChangeArrowheads="1"/>
            </p:cNvPicPr>
            <p:nvPr/>
          </p:nvPicPr>
          <p:blipFill>
            <a:blip r:embed="rId5" cstate="print"/>
            <a:srcRect l="11709" r="11017"/>
            <a:stretch>
              <a:fillRect/>
            </a:stretch>
          </p:blipFill>
          <p:spPr bwMode="auto">
            <a:xfrm>
              <a:off x="4724400" y="2514600"/>
              <a:ext cx="2514600" cy="1828800"/>
            </a:xfrm>
            <a:prstGeom prst="rect">
              <a:avLst/>
            </a:prstGeom>
            <a:noFill/>
          </p:spPr>
        </p:pic>
        <p:pic>
          <p:nvPicPr>
            <p:cNvPr id="4101" name="Picture 5" descr="C:\Users\user\Desktop\MTE1ODA0OTcxODAxNTQ0MjA1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724400" y="4343400"/>
              <a:ext cx="2514600" cy="25146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228600" y="228600"/>
            <a:ext cx="8686800" cy="6324600"/>
          </a:xfrm>
          <a:prstGeom prst="roundRect">
            <a:avLst>
              <a:gd name="adj" fmla="val 6962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369838"/>
            <a:ext cx="82296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These saints were filled with the fruits of the Holy Spirit. The fruits of the Holy Spirit are a sign that the </a:t>
            </a:r>
          </a:p>
          <a:p>
            <a:pPr algn="ctr"/>
            <a:r>
              <a:rPr lang="en-US" sz="23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Holy Spirit lives in that </a:t>
            </a:r>
            <a:r>
              <a:rPr lang="en-US" sz="23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person.</a:t>
            </a:r>
            <a:endParaRPr lang="en-US" sz="2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615422"/>
            <a:ext cx="82296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There are twelve important fruits of the Spirit. They are love, joy, peace, patience, Kindness, goodness, faithfulness, </a:t>
            </a:r>
            <a:r>
              <a:rPr lang="en-US" sz="2500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meakness</a:t>
            </a:r>
            <a:r>
              <a:rPr lang="en-US" sz="25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500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longanimity</a:t>
            </a:r>
            <a:r>
              <a:rPr lang="en-US" sz="25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, chastity, temperance and self control 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(Gal 5:22-23).</a:t>
            </a:r>
          </a:p>
          <a:p>
            <a:pPr algn="ctr"/>
            <a:r>
              <a:rPr lang="en-US" sz="2500" dirty="0">
                <a:latin typeface="Arial" pitchFamily="34" charset="0"/>
                <a:cs typeface="Arial" pitchFamily="34" charset="0"/>
              </a:rPr>
              <a:t>We grow in sanctity as these fruits grow in us. It is the wish of Jesus that all of us grow in </a:t>
            </a:r>
          </a:p>
          <a:p>
            <a:pPr algn="ctr"/>
            <a:r>
              <a:rPr lang="en-US" sz="2500" dirty="0">
                <a:latin typeface="Arial" pitchFamily="34" charset="0"/>
                <a:cs typeface="Arial" pitchFamily="34" charset="0"/>
              </a:rPr>
              <a:t>sanctity and become holy.</a:t>
            </a:r>
            <a:endParaRPr lang="en-US" sz="25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user\Desktop\the-holy-spirit-roberto-rive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838200"/>
            <a:ext cx="1976190" cy="2819400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7" name="Picture 2" descr="C:\Users\user\Desktop\Holy-Spirit-Dov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1600200"/>
            <a:ext cx="2556268" cy="19812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228600" y="228600"/>
            <a:ext cx="8686800" cy="6324600"/>
          </a:xfrm>
          <a:prstGeom prst="roundRect">
            <a:avLst>
              <a:gd name="adj" fmla="val 6962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353705"/>
            <a:ext cx="822960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latin typeface="Arial" pitchFamily="34" charset="0"/>
                <a:cs typeface="Arial" pitchFamily="34" charset="0"/>
              </a:rPr>
              <a:t>When we receive baptism, we normally take the name of a saint. Their life should become our special model. When we walk the same path of the saints, 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we too will be heirs to heaven We must seek their intercession for the grace to lead a life following their model.</a:t>
            </a:r>
          </a:p>
          <a:p>
            <a:pPr algn="ctr"/>
            <a:endParaRPr lang="en-US" sz="25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500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Guardian angels are our friends whom God has given us to help us to grow in goodness. Thy help us to walk constantly in the path of goodness.</a:t>
            </a:r>
            <a:endParaRPr lang="en-US" sz="2500" dirty="0">
              <a:solidFill>
                <a:srgbClr val="FF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user\Desktop\guardian-angel.jpg"/>
          <p:cNvPicPr>
            <a:picLocks noChangeAspect="1" noChangeArrowheads="1"/>
          </p:cNvPicPr>
          <p:nvPr/>
        </p:nvPicPr>
        <p:blipFill>
          <a:blip r:embed="rId3" cstate="print"/>
          <a:srcRect b="1061"/>
          <a:stretch>
            <a:fillRect/>
          </a:stretch>
        </p:blipFill>
        <p:spPr bwMode="auto">
          <a:xfrm>
            <a:off x="5105400" y="4343400"/>
            <a:ext cx="1524000" cy="1828800"/>
          </a:xfrm>
          <a:prstGeom prst="rect">
            <a:avLst/>
          </a:prstGeom>
          <a:noFill/>
        </p:spPr>
      </p:pic>
      <p:pic>
        <p:nvPicPr>
          <p:cNvPr id="5123" name="Picture 3" descr="C:\Users\user\Desktop\Guardian-Angel (1).jpg"/>
          <p:cNvPicPr>
            <a:picLocks noChangeAspect="1" noChangeArrowheads="1"/>
          </p:cNvPicPr>
          <p:nvPr/>
        </p:nvPicPr>
        <p:blipFill>
          <a:blip r:embed="rId4" cstate="print"/>
          <a:srcRect b="4000"/>
          <a:stretch>
            <a:fillRect/>
          </a:stretch>
        </p:blipFill>
        <p:spPr bwMode="auto">
          <a:xfrm>
            <a:off x="6696493" y="4343400"/>
            <a:ext cx="1533107" cy="1828800"/>
          </a:xfrm>
          <a:prstGeom prst="rect">
            <a:avLst/>
          </a:prstGeom>
          <a:noFill/>
        </p:spPr>
      </p:pic>
      <p:pic>
        <p:nvPicPr>
          <p:cNvPr id="5124" name="Picture 4" descr="C:\Users\user\Desktop\Guardian-Angel-angels-8738497-600-968.jpg"/>
          <p:cNvPicPr>
            <a:picLocks noChangeAspect="1" noChangeArrowheads="1"/>
          </p:cNvPicPr>
          <p:nvPr/>
        </p:nvPicPr>
        <p:blipFill>
          <a:blip r:embed="rId5" cstate="print"/>
          <a:srcRect b="4283"/>
          <a:stretch>
            <a:fillRect/>
          </a:stretch>
        </p:blipFill>
        <p:spPr bwMode="auto">
          <a:xfrm>
            <a:off x="3844925" y="4343400"/>
            <a:ext cx="1184275" cy="1828800"/>
          </a:xfrm>
          <a:prstGeom prst="rect">
            <a:avLst/>
          </a:prstGeom>
          <a:noFill/>
        </p:spPr>
      </p:pic>
      <p:pic>
        <p:nvPicPr>
          <p:cNvPr id="5125" name="Picture 5" descr="C:\Users\user\Desktop\baptis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4343400"/>
            <a:ext cx="2743200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1143000"/>
            <a:ext cx="9144000" cy="502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143000"/>
            <a:ext cx="9144000" cy="838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838200"/>
          </a:xfrm>
        </p:spPr>
        <p:txBody>
          <a:bodyPr>
            <a:normAutofit/>
          </a:bodyPr>
          <a:lstStyle/>
          <a:p>
            <a:pPr algn="ctr"/>
            <a:r>
              <a:rPr lang="en-US" sz="3500" cap="none" dirty="0">
                <a:solidFill>
                  <a:schemeClr val="bg1"/>
                </a:solidFill>
                <a:effectLst/>
                <a:latin typeface="Cooper Std Black" pitchFamily="18" charset="0"/>
                <a:cs typeface="Times New Roman" pitchFamily="18" charset="0"/>
              </a:rPr>
              <a:t>Let us find out the answers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600" y="2514600"/>
            <a:ext cx="8001000" cy="2514600"/>
          </a:xfrm>
        </p:spPr>
        <p:txBody>
          <a:bodyPr>
            <a:noAutofit/>
          </a:bodyPr>
          <a:lstStyle/>
          <a:p>
            <a:pPr marL="457200" indent="-457200" algn="just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	</a:t>
            </a: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Who are martyrs? </a:t>
            </a:r>
            <a:endParaRPr lang="en-US" sz="25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	</a:t>
            </a: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Who is the first martyr?</a:t>
            </a:r>
            <a:endParaRPr lang="en-US" sz="25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	</a:t>
            </a: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Write the names of any five saints.</a:t>
            </a:r>
            <a:endParaRPr lang="en-US" sz="25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	</a:t>
            </a: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Who are the friends God has given us to help us grow in virtue?</a:t>
            </a:r>
            <a:endParaRPr lang="en-US" sz="25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5943600"/>
            <a:ext cx="9144000" cy="228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2433</TotalTime>
  <Words>647</Words>
  <Application>Microsoft Office PowerPoint</Application>
  <PresentationFormat>On-screen Show (4:3)</PresentationFormat>
  <Paragraphs>71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Trek</vt:lpstr>
      <vt:lpstr>CATECHETICAL TEXTBOOK SERIES OF THE SYRO - MALABAR CHURCH</vt:lpstr>
      <vt:lpstr>Lesson 15  People Who Witnessed By The Power of The Spirit</vt:lpstr>
      <vt:lpstr>Slide 3</vt:lpstr>
      <vt:lpstr>Slide 4</vt:lpstr>
      <vt:lpstr>Slide 5</vt:lpstr>
      <vt:lpstr>Slide 6</vt:lpstr>
      <vt:lpstr>Slide 7</vt:lpstr>
      <vt:lpstr>Slide 8</vt:lpstr>
      <vt:lpstr>Let us find out the answers</vt:lpstr>
      <vt:lpstr>Let us pray</vt:lpstr>
      <vt:lpstr>Who an I?</vt:lpstr>
      <vt:lpstr>Slide 12</vt:lpstr>
      <vt:lpstr>Let us write</vt:lpstr>
      <vt:lpstr>My decision</vt:lpstr>
      <vt:lpstr>Slide 15</vt:lpstr>
    </vt:vector>
  </TitlesOfParts>
  <Company>Siemens AG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GOD OUR SAVIOUR</dc:title>
  <dc:creator>in213679</dc:creator>
  <cp:lastModifiedBy>Administrator</cp:lastModifiedBy>
  <cp:revision>825</cp:revision>
  <dcterms:created xsi:type="dcterms:W3CDTF">2014-03-08T17:50:03Z</dcterms:created>
  <dcterms:modified xsi:type="dcterms:W3CDTF">2015-09-07T04:28:27Z</dcterms:modified>
</cp:coreProperties>
</file>